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9"/>
  </p:notesMasterIdLst>
  <p:sldIdLst>
    <p:sldId id="285" r:id="rId5"/>
    <p:sldId id="290" r:id="rId6"/>
    <p:sldId id="291" r:id="rId7"/>
    <p:sldId id="28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39389-D342-42C9-A280-8ADE336DA885}" type="datetime1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5ED82-9221-4209-9FC6-897FECC94D85}" type="datetime1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95C5F-8991-4788-8021-97F7E97CAA77}" type="datetime1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732C-99B6-468D-8E86-54127C661C29}" type="datetime1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96AA6-1553-455E-A701-5DB89675312A}" type="datetime1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7D05-0AAA-4191-8602-39A011BE220C}" type="datetime1">
              <a:rPr lang="en-US" smtClean="0"/>
              <a:t>8/29/2024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8012-90E5-4BF2-B13D-6DEC2EE5E086}" type="datetime1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2E2D-C320-4C5E-98F1-D60DBA71A352}" type="datetime1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C99D-E4E2-4DDF-8629-131208CB18B0}" type="datetime1">
              <a:rPr lang="en-US" smtClean="0"/>
              <a:t>8/29/2024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0CF4-5FC9-46F3-B596-BE1F927BA2F1}" type="datetime1">
              <a:rPr lang="en-US" smtClean="0"/>
              <a:t>8/29/2024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F1ABFC0-89FE-4355-9E74-11DC57FEA97E}" type="datetime1">
              <a:rPr lang="en-US" smtClean="0"/>
              <a:t>8/29/2024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B8B6D2-5532-4B59-9C5A-AB106F128946}" type="datetime1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Agronet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By Team Vision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58034-13FC-5EE9-C202-C8D6FAB61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3491" y="417938"/>
            <a:ext cx="7729728" cy="1188720"/>
          </a:xfrm>
        </p:spPr>
        <p:txBody>
          <a:bodyPr/>
          <a:lstStyle/>
          <a:p>
            <a:r>
              <a:rPr lang="en-US" dirty="0"/>
              <a:t>Team vision members/ Our track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1407B-6BB7-8567-523E-984DA06B0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3491" y="1978168"/>
            <a:ext cx="7729728" cy="3101983"/>
          </a:xfrm>
        </p:spPr>
        <p:txBody>
          <a:bodyPr/>
          <a:lstStyle/>
          <a:p>
            <a:r>
              <a:rPr lang="en-US" dirty="0"/>
              <a:t>Kush Kaushik </a:t>
            </a:r>
          </a:p>
          <a:p>
            <a:r>
              <a:rPr lang="en-US" dirty="0"/>
              <a:t>Manas Dhawan </a:t>
            </a:r>
          </a:p>
          <a:p>
            <a:r>
              <a:rPr lang="en-US" dirty="0"/>
              <a:t>Ayush Singh </a:t>
            </a:r>
          </a:p>
          <a:p>
            <a:r>
              <a:rPr lang="en-US" dirty="0"/>
              <a:t>Kartikeya Hazela </a:t>
            </a:r>
          </a:p>
          <a:p>
            <a:r>
              <a:rPr lang="en-US" dirty="0"/>
              <a:t>Rudraksh Dubey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92F325-D957-EC10-FF76-FFAA2678F1F6}"/>
              </a:ext>
            </a:extLst>
          </p:cNvPr>
          <p:cNvSpPr txBox="1"/>
          <p:nvPr/>
        </p:nvSpPr>
        <p:spPr>
          <a:xfrm>
            <a:off x="6096000" y="2394409"/>
            <a:ext cx="2609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+mj-lt"/>
              </a:rPr>
              <a:t>FoodTech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B7E4D2-2172-9677-670B-41CF6C09A22E}"/>
              </a:ext>
            </a:extLst>
          </p:cNvPr>
          <p:cNvSpPr txBox="1"/>
          <p:nvPr/>
        </p:nvSpPr>
        <p:spPr>
          <a:xfrm>
            <a:off x="1104890" y="4712997"/>
            <a:ext cx="99822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Farmers are giving up their lives just to pay back loans. It's heartbreaking to see them struggle </a:t>
            </a:r>
          </a:p>
          <a:p>
            <a:r>
              <a:rPr lang="en-US" dirty="0"/>
              <a:t>so much to feed us. We need to remember where our food comes from and support our farmers.</a:t>
            </a:r>
          </a:p>
          <a:p>
            <a:r>
              <a:rPr lang="en-US" dirty="0"/>
              <a:t>As a farming state, we can do better. Let's work together to make sure farmers have a better life and can</a:t>
            </a:r>
          </a:p>
          <a:p>
            <a:r>
              <a:rPr lang="en-US" dirty="0"/>
              <a:t>keep providing us with food.</a:t>
            </a:r>
          </a:p>
        </p:txBody>
      </p:sp>
    </p:spTree>
    <p:extLst>
      <p:ext uri="{BB962C8B-B14F-4D97-AF65-F5344CB8AC3E}">
        <p14:creationId xmlns:p14="http://schemas.microsoft.com/office/powerpoint/2010/main" val="4077819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B521A-DFE1-83C0-63A0-93F2B3683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03554-1B5E-BB90-2BFE-20F28A55F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multiple challenges in the pursuit of maximizing crop yields. Environmental factors like climate change and soil degradation. </a:t>
            </a:r>
          </a:p>
          <a:p>
            <a:r>
              <a:rPr lang="en-US" dirty="0"/>
              <a:t>Economical factors like market fluctuation and rising cost.</a:t>
            </a:r>
          </a:p>
        </p:txBody>
      </p:sp>
    </p:spTree>
    <p:extLst>
      <p:ext uri="{BB962C8B-B14F-4D97-AF65-F5344CB8AC3E}">
        <p14:creationId xmlns:p14="http://schemas.microsoft.com/office/powerpoint/2010/main" val="3442984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40620-8485-4E4F-A230-AB4651ED1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0BBEE7-D586-2D3B-9032-D96C13CE772E}"/>
              </a:ext>
            </a:extLst>
          </p:cNvPr>
          <p:cNvSpPr txBox="1"/>
          <p:nvPr/>
        </p:nvSpPr>
        <p:spPr>
          <a:xfrm>
            <a:off x="4650908" y="101600"/>
            <a:ext cx="9479722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Our platform leverages advanced data analytics and </a:t>
            </a:r>
          </a:p>
          <a:p>
            <a:r>
              <a:rPr lang="en-US" sz="2400" dirty="0"/>
              <a:t>algorithms to provide farmers with:</a:t>
            </a:r>
          </a:p>
          <a:p>
            <a:r>
              <a:rPr lang="en-US" sz="2400" u="sng" dirty="0"/>
              <a:t>Real-time market trend analysis</a:t>
            </a:r>
            <a:r>
              <a:rPr lang="en-US" sz="2400" dirty="0"/>
              <a:t>:</a:t>
            </a:r>
          </a:p>
          <a:p>
            <a:r>
              <a:rPr lang="en-US" sz="2400" dirty="0"/>
              <a:t>Accurate and up-to-date information on crop prices,</a:t>
            </a:r>
          </a:p>
          <a:p>
            <a:r>
              <a:rPr lang="en-US" sz="2400" dirty="0"/>
              <a:t>demand, and supply.</a:t>
            </a:r>
          </a:p>
          <a:p>
            <a:r>
              <a:rPr lang="en-US" sz="2400" u="sng" dirty="0"/>
              <a:t>Harvest cost estimation</a:t>
            </a:r>
            <a:r>
              <a:rPr lang="en-US" sz="2400" dirty="0"/>
              <a:t>: </a:t>
            </a:r>
          </a:p>
          <a:p>
            <a:r>
              <a:rPr lang="en-US" sz="2400" dirty="0"/>
              <a:t>Precise predictions of production </a:t>
            </a:r>
          </a:p>
          <a:p>
            <a:r>
              <a:rPr lang="en-US" sz="2400" dirty="0"/>
              <a:t>costs based on factors such as location, time, and crop type.</a:t>
            </a:r>
          </a:p>
          <a:p>
            <a:r>
              <a:rPr lang="en-US" sz="2400" u="sng" dirty="0"/>
              <a:t>Personalized crop recommendations</a:t>
            </a:r>
            <a:r>
              <a:rPr lang="en-US" sz="2400" dirty="0"/>
              <a:t>: </a:t>
            </a:r>
          </a:p>
          <a:p>
            <a:r>
              <a:rPr lang="en-US" sz="2400" dirty="0"/>
              <a:t>Tailored suggestions</a:t>
            </a:r>
          </a:p>
          <a:p>
            <a:r>
              <a:rPr lang="en-US" sz="2400" dirty="0"/>
              <a:t>for crops that are likely to yield maximum </a:t>
            </a:r>
          </a:p>
          <a:p>
            <a:r>
              <a:rPr lang="en-US" sz="2400" dirty="0"/>
              <a:t>profits based on the farmer's specific circumstances.</a:t>
            </a:r>
          </a:p>
          <a:p>
            <a:r>
              <a:rPr lang="en-US" sz="2400" dirty="0"/>
              <a:t>By empowering farmers with this data-driven insights,</a:t>
            </a:r>
          </a:p>
          <a:p>
            <a:r>
              <a:rPr lang="en-US" sz="2400" dirty="0"/>
              <a:t>we aim to reduce risk, increase profitability, and promote </a:t>
            </a:r>
          </a:p>
          <a:p>
            <a:r>
              <a:rPr lang="en-US" sz="2400" dirty="0"/>
              <a:t>Sustainable agricultural practices.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38576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 design</Template>
  <TotalTime>38</TotalTime>
  <Words>219</Words>
  <Application>Microsoft Office PowerPoint</Application>
  <PresentationFormat>Widescreen</PresentationFormat>
  <Paragraphs>46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Gill Sans MT</vt:lpstr>
      <vt:lpstr>Parcel</vt:lpstr>
      <vt:lpstr>Agronet</vt:lpstr>
      <vt:lpstr>Team vision members/ Our track</vt:lpstr>
      <vt:lpstr>Problem statement</vt:lpstr>
      <vt:lpstr>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kush kaushik</dc:creator>
  <cp:lastModifiedBy>kush kaushik</cp:lastModifiedBy>
  <cp:revision>1</cp:revision>
  <dcterms:created xsi:type="dcterms:W3CDTF">2024-08-29T09:52:13Z</dcterms:created>
  <dcterms:modified xsi:type="dcterms:W3CDTF">2024-08-29T10:30:56Z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